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261" r:id="rId4"/>
    <p:sldId id="263" r:id="rId5"/>
    <p:sldId id="307" r:id="rId6"/>
    <p:sldId id="306" r:id="rId7"/>
    <p:sldId id="308" r:id="rId8"/>
    <p:sldId id="311" r:id="rId9"/>
    <p:sldId id="312" r:id="rId10"/>
    <p:sldId id="309" r:id="rId11"/>
    <p:sldId id="313" r:id="rId12"/>
    <p:sldId id="314" r:id="rId13"/>
    <p:sldId id="315" r:id="rId14"/>
    <p:sldId id="317" r:id="rId15"/>
    <p:sldId id="318" r:id="rId16"/>
    <p:sldId id="316" r:id="rId17"/>
    <p:sldId id="319" r:id="rId18"/>
    <p:sldId id="320" r:id="rId19"/>
    <p:sldId id="321" r:id="rId20"/>
    <p:sldId id="322" r:id="rId21"/>
    <p:sldId id="274" r:id="rId22"/>
  </p:sldIdLst>
  <p:sldSz cx="9144000" cy="5143500" type="screen16x9"/>
  <p:notesSz cx="6858000" cy="9144000"/>
  <p:embeddedFontLst>
    <p:embeddedFont>
      <p:font typeface="Bebas Neue" charset="0"/>
      <p:regular r:id="rId24"/>
    </p:embeddedFont>
    <p:embeddedFont>
      <p:font typeface="Montserrat Black" charset="0"/>
      <p:bold r:id="rId25"/>
      <p:boldItalic r:id="rId26"/>
    </p:embeddedFont>
    <p:embeddedFont>
      <p:font typeface="Montserrat" charset="0"/>
      <p:regular r:id="rId27"/>
      <p:bold r:id="rId28"/>
      <p:italic r:id="rId29"/>
      <p:boldItalic r:id="rId30"/>
    </p:embeddedFont>
    <p:embeddedFont>
      <p:font typeface="Anaheim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98003EB-215D-45FB-AE9C-B0C6C153507D}">
  <a:tblStyle styleId="{798003EB-215D-45FB-AE9C-B0C6C15350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-54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3932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smtClean="0"/>
              <a:t>SEMANTIC SEARCH ENGINE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669499" y="424815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--by  </a:t>
            </a:r>
            <a:r>
              <a:rPr lang="en-US" dirty="0" err="1" smtClean="0"/>
              <a:t>Revelli</a:t>
            </a:r>
            <a:r>
              <a:rPr lang="en-US" dirty="0" smtClean="0"/>
              <a:t> </a:t>
            </a:r>
            <a:r>
              <a:rPr lang="en-US" dirty="0" err="1" smtClean="0"/>
              <a:t>Ramana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Chromadb to vectorize the data. 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47454"/>
            <a:ext cx="4092111" cy="3714750"/>
          </a:xfrm>
          <a:prstGeom prst="rect">
            <a:avLst/>
          </a:prstGeom>
        </p:spPr>
      </p:pic>
      <p:sp>
        <p:nvSpPr>
          <p:cNvPr id="10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4724400" y="1962150"/>
            <a:ext cx="41910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/>
              <a:t> </a:t>
            </a:r>
            <a:r>
              <a:rPr lang="en-US" sz="1100" dirty="0" smtClean="0"/>
              <a:t>Reading the data in </a:t>
            </a:r>
            <a:r>
              <a:rPr lang="en-US" sz="1100" dirty="0" err="1" smtClean="0"/>
              <a:t>csv</a:t>
            </a:r>
            <a:r>
              <a:rPr lang="en-US" sz="1100" dirty="0" smtClean="0"/>
              <a:t> and storing in form of documents in </a:t>
            </a:r>
            <a:r>
              <a:rPr lang="en-US" sz="1100" dirty="0" err="1" smtClean="0"/>
              <a:t>chromadb</a:t>
            </a:r>
            <a:r>
              <a:rPr lang="en-US" sz="1100" dirty="0" smtClean="0"/>
              <a:t> and each documents has it unique identity </a:t>
            </a:r>
            <a:r>
              <a:rPr lang="en-US" sz="1100" dirty="0" err="1" smtClean="0"/>
              <a:t>i.e</a:t>
            </a:r>
            <a:r>
              <a:rPr lang="en-US" sz="1100" dirty="0" smtClean="0"/>
              <a:t> the id.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592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BERT model for sentence vectorization.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95" y="1504950"/>
            <a:ext cx="5861614" cy="2233839"/>
          </a:xfrm>
          <a:prstGeom prst="rect">
            <a:avLst/>
          </a:prstGeom>
        </p:spPr>
      </p:pic>
      <p:sp>
        <p:nvSpPr>
          <p:cNvPr id="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802" y="1897969"/>
            <a:ext cx="3123398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/>
              <a:t> </a:t>
            </a:r>
            <a:r>
              <a:rPr lang="en-US" sz="1100" dirty="0" smtClean="0"/>
              <a:t>By using the GPU the data in the </a:t>
            </a:r>
            <a:r>
              <a:rPr lang="en-US" sz="1100" dirty="0" err="1" smtClean="0"/>
              <a:t>csv</a:t>
            </a:r>
            <a:r>
              <a:rPr lang="en-US" sz="1100" dirty="0" smtClean="0"/>
              <a:t> divided into different batches and that batches are then </a:t>
            </a:r>
            <a:r>
              <a:rPr lang="en-US" sz="1100" dirty="0" err="1" smtClean="0"/>
              <a:t>tranformed</a:t>
            </a:r>
            <a:r>
              <a:rPr lang="en-US" sz="1100" dirty="0" smtClean="0"/>
              <a:t> into Vectors using BERT sentence transformer.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110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Processing the Vector document.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2" y="895350"/>
            <a:ext cx="6934200" cy="2895600"/>
          </a:xfrm>
          <a:prstGeom prst="rect">
            <a:avLst/>
          </a:prstGeom>
        </p:spPr>
      </p:pic>
      <p:sp>
        <p:nvSpPr>
          <p:cNvPr id="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774032" y="4056080"/>
            <a:ext cx="6007768" cy="781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/>
              <a:t> </a:t>
            </a:r>
            <a:r>
              <a:rPr lang="en-US" sz="1100" dirty="0" smtClean="0"/>
              <a:t>Storing the transformed vector documents in </a:t>
            </a:r>
            <a:r>
              <a:rPr lang="en-US" sz="1100" dirty="0" err="1" smtClean="0"/>
              <a:t>my_vectordb</a:t>
            </a:r>
            <a:r>
              <a:rPr lang="en-US" sz="1100" dirty="0" smtClean="0"/>
              <a:t> (path) and also in collection named as sub.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0094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4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88562" y="2729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49141" y="3792219"/>
            <a:ext cx="7206824" cy="808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Semantic Search Engine </a:t>
            </a:r>
            <a:r>
              <a:rPr lang="en-US" b="1" dirty="0" smtClean="0"/>
              <a:t>Development.</a:t>
            </a:r>
            <a:r>
              <a:rPr lang="en-US" b="1" dirty="0"/>
              <a:t/>
            </a:r>
            <a:br>
              <a:rPr lang="en-US" b="1" dirty="0"/>
            </a:b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7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Transforming the Query text.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85950"/>
            <a:ext cx="6239512" cy="2600688"/>
          </a:xfrm>
          <a:prstGeom prst="rect">
            <a:avLst/>
          </a:prstGeom>
        </p:spPr>
      </p:pic>
      <p:sp>
        <p:nvSpPr>
          <p:cNvPr id="5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1143000" y="1200150"/>
            <a:ext cx="73914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 By using BERT sentence transformer  the user query text is transformed in vectors.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54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Comparing and Retriving.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" y="1123950"/>
            <a:ext cx="9011908" cy="2172003"/>
          </a:xfrm>
          <a:prstGeom prst="rect">
            <a:avLst/>
          </a:prstGeom>
        </p:spPr>
      </p:pic>
      <p:sp>
        <p:nvSpPr>
          <p:cNvPr id="5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685800" y="4019550"/>
            <a:ext cx="54102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 Matching the query text with the actual documents in </a:t>
            </a:r>
            <a:r>
              <a:rPr lang="en-US" sz="1100" dirty="0" err="1" smtClean="0"/>
              <a:t>my_vectordb</a:t>
            </a:r>
            <a:r>
              <a:rPr lang="en-US" sz="1100" dirty="0" smtClean="0"/>
              <a:t>  and printing the top 10 search results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0850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 of the Results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41534"/>
            <a:ext cx="8763000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4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88562" y="272921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49141" y="3792219"/>
            <a:ext cx="7206824" cy="808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Result </a:t>
            </a:r>
            <a:r>
              <a:rPr lang="en-US" b="1" dirty="0" err="1"/>
              <a:t>Retrival</a:t>
            </a:r>
            <a:r>
              <a:rPr lang="en-US" b="1" dirty="0"/>
              <a:t> &amp; </a:t>
            </a:r>
            <a:r>
              <a:rPr lang="en-US" b="1" dirty="0" smtClean="0"/>
              <a:t>Display.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0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Building Search Engine application using Flask.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17387"/>
            <a:ext cx="4191000" cy="250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17387"/>
            <a:ext cx="4186989" cy="25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of index.html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0" y="1428750"/>
            <a:ext cx="758295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 err="1" smtClean="0"/>
              <a:t>Vectorization</a:t>
            </a:r>
            <a:endParaRPr lang="en-US" b="1"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85;p37"/>
          <p:cNvSpPr txBox="1">
            <a:spLocks/>
          </p:cNvSpPr>
          <p:nvPr/>
        </p:nvSpPr>
        <p:spPr>
          <a:xfrm>
            <a:off x="1981200" y="21145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1" dirty="0" smtClean="0"/>
              <a:t>Data Preprocessing</a:t>
            </a:r>
            <a:endParaRPr lang="en-US" b="1" dirty="0"/>
          </a:p>
        </p:txBody>
      </p:sp>
      <p:sp>
        <p:nvSpPr>
          <p:cNvPr id="28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81200" y="3409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 smtClean="0"/>
              <a:t>Semantic Search Engine Development</a:t>
            </a:r>
            <a:endParaRPr lang="en-US" b="1" dirty="0"/>
          </a:p>
        </p:txBody>
      </p:sp>
      <p:sp>
        <p:nvSpPr>
          <p:cNvPr id="29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49116" y="40195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 smtClean="0"/>
              <a:t>Result </a:t>
            </a:r>
            <a:r>
              <a:rPr lang="en-US" b="1" dirty="0" err="1" smtClean="0"/>
              <a:t>Retrival</a:t>
            </a:r>
            <a:r>
              <a:rPr lang="en-US" b="1" dirty="0" smtClean="0"/>
              <a:t> &amp; Display</a:t>
            </a:r>
            <a:endParaRPr lang="en-US" b="1" dirty="0"/>
          </a:p>
        </p:txBody>
      </p:sp>
      <p:sp>
        <p:nvSpPr>
          <p:cNvPr id="31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81200" y="15134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 smtClean="0"/>
              <a:t>About The Project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of results.html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" y="971550"/>
            <a:ext cx="757343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81;p63"/>
          <p:cNvSpPr txBox="1">
            <a:spLocks noGrp="1"/>
          </p:cNvSpPr>
          <p:nvPr>
            <p:ph type="title"/>
          </p:nvPr>
        </p:nvSpPr>
        <p:spPr>
          <a:xfrm>
            <a:off x="1014023" y="22669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2743200" y="3134263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Developing an </a:t>
            </a:r>
            <a:r>
              <a:rPr lang="en-US" sz="1100" dirty="0"/>
              <a:t>advanced search engine algorithm that efficiently retrieves subtitles based on user queries, with a specific emphasis on subtitle content. The primary goal is to leverage natural language processing and machine learning techniques to enhance the relevance and accuracy of search results.</a:t>
            </a:r>
            <a:endParaRPr sz="1100" dirty="0"/>
          </a:p>
        </p:txBody>
      </p:sp>
      <p:sp>
        <p:nvSpPr>
          <p:cNvPr id="24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38200" cy="58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This project focuses on improving the search relevance for video subtitles, enhancing the accessibility of video </a:t>
            </a:r>
            <a:r>
              <a:rPr lang="en-US" dirty="0" smtClean="0"/>
              <a:t>content.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Preprocessing.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0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Decoding the data with latin1 decoder.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4" y="1471544"/>
            <a:ext cx="3404316" cy="2234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88654"/>
            <a:ext cx="4194798" cy="21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Cleaning the extracted data.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373697" y="2876880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6" y="1099602"/>
            <a:ext cx="3505200" cy="221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2" y="3400245"/>
            <a:ext cx="6439799" cy="1743255"/>
          </a:xfrm>
          <a:prstGeom prst="rect">
            <a:avLst/>
          </a:prstGeom>
        </p:spPr>
      </p:pic>
      <p:sp>
        <p:nvSpPr>
          <p:cNvPr id="14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4343400" y="1382429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Removal of 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dirty="0" smtClean="0"/>
              <a:t>Time Stamps.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dirty="0" smtClean="0"/>
              <a:t>Special characters.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 dirty="0" smtClean="0"/>
              <a:t>Wide spaces.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And </a:t>
            </a:r>
            <a:r>
              <a:rPr lang="en" dirty="0" smtClean="0"/>
              <a:t>dropping the unwanted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9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574850" y="21394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Saving the cleaned data to csv.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22" y="1733550"/>
            <a:ext cx="3381847" cy="197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75" y="3950074"/>
            <a:ext cx="4248743" cy="362001"/>
          </a:xfrm>
          <a:prstGeom prst="rect">
            <a:avLst/>
          </a:prstGeom>
        </p:spPr>
      </p:pic>
      <p:sp>
        <p:nvSpPr>
          <p:cNvPr id="10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1534764" y="971550"/>
            <a:ext cx="4581054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The cleaned dat</a:t>
            </a:r>
            <a:r>
              <a:rPr lang="en-US" sz="1100" dirty="0" smtClean="0"/>
              <a:t>a consists of 3 dimensions with 82498 rows 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353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Vectorization.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315</Words>
  <Application>Microsoft Office PowerPoint</Application>
  <PresentationFormat>On-screen Show (16:9)</PresentationFormat>
  <Paragraphs>50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Bebas Neue</vt:lpstr>
      <vt:lpstr>Montserrat Black</vt:lpstr>
      <vt:lpstr>Montserrat</vt:lpstr>
      <vt:lpstr>Anaheim</vt:lpstr>
      <vt:lpstr>Artificial Intelligence (AI) Technology Consulting by Slidesgo</vt:lpstr>
      <vt:lpstr>SEMANTIC SEARCH ENGINE PROJECT</vt:lpstr>
      <vt:lpstr>TABLE OF CONTENTS</vt:lpstr>
      <vt:lpstr>01</vt:lpstr>
      <vt:lpstr>This project focuses on improving the search relevance for video subtitles, enhancing the accessibility of video content.</vt:lpstr>
      <vt:lpstr>02</vt:lpstr>
      <vt:lpstr>Decoding the data with latin1 decoder.</vt:lpstr>
      <vt:lpstr>Cleaning the extracted data.</vt:lpstr>
      <vt:lpstr>Saving the cleaned data to csv.</vt:lpstr>
      <vt:lpstr>03</vt:lpstr>
      <vt:lpstr>Chromadb to vectorize the data. </vt:lpstr>
      <vt:lpstr>BERT model for sentence vectorization.</vt:lpstr>
      <vt:lpstr>Processing the Vector document.</vt:lpstr>
      <vt:lpstr>04</vt:lpstr>
      <vt:lpstr>Transforming the Query text. </vt:lpstr>
      <vt:lpstr>Comparing and Retriving.</vt:lpstr>
      <vt:lpstr>Output of the Results</vt:lpstr>
      <vt:lpstr>05</vt:lpstr>
      <vt:lpstr>Building Search Engine application using Flask.</vt:lpstr>
      <vt:lpstr>Interface of index.html</vt:lpstr>
      <vt:lpstr>Interface of results.html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SEARCH ENGINE PROJECT</dc:title>
  <dc:creator>USER</dc:creator>
  <cp:lastModifiedBy>USER</cp:lastModifiedBy>
  <cp:revision>17</cp:revision>
  <dcterms:modified xsi:type="dcterms:W3CDTF">2024-04-25T07:04:01Z</dcterms:modified>
</cp:coreProperties>
</file>